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AF2F94-0FA4-706E-2B54-073F46E89725}"/>
              </a:ext>
            </a:extLst>
          </p:cNvPr>
          <p:cNvSpPr/>
          <p:nvPr/>
        </p:nvSpPr>
        <p:spPr>
          <a:xfrm>
            <a:off x="1879842" y="664662"/>
            <a:ext cx="4729224" cy="3875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AE" sz="20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واجب منزلي</a:t>
            </a:r>
            <a:r>
              <a:rPr lang="ar-AE" sz="2000" b="1" dirty="0">
                <a:solidFill>
                  <a:srgbClr val="C00000"/>
                </a:solidFill>
                <a:ea typeface="Calibri" panose="020F0502020204030204" pitchFamily="34" charset="0"/>
              </a:rPr>
              <a:t>: </a:t>
            </a:r>
            <a:r>
              <a:rPr lang="ar-AE" sz="20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صِل صورة المخلفات بالسلة الصحيحة</a:t>
            </a:r>
            <a:endParaRPr lang="en-GB" sz="16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ورقة عمل تفاعلية إعادة التدوير activit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4" t="16908" r="6835" b="6787"/>
          <a:stretch/>
        </p:blipFill>
        <p:spPr bwMode="auto">
          <a:xfrm>
            <a:off x="1201003" y="1724052"/>
            <a:ext cx="9485194" cy="49829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ED342B6-A740-F1C9-FF9A-27F1D8A848EA}"/>
              </a:ext>
            </a:extLst>
          </p:cNvPr>
          <p:cNvSpPr txBox="1">
            <a:spLocks/>
          </p:cNvSpPr>
          <p:nvPr/>
        </p:nvSpPr>
        <p:spPr>
          <a:xfrm>
            <a:off x="8777399" y="-1366"/>
            <a:ext cx="3817595" cy="5702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lang="ar-AE" sz="2800" b="1">
                <a:cs typeface="+mn-cs"/>
              </a:rPr>
              <a:t>وحدة مهارات إعادة التدوير</a:t>
            </a:r>
            <a:endParaRPr lang="en-GB" sz="2800" b="1" dirty="0"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F0194A-49D8-FCDB-093A-A2605EDD04C6}"/>
              </a:ext>
            </a:extLst>
          </p:cNvPr>
          <p:cNvSpPr txBox="1"/>
          <p:nvPr/>
        </p:nvSpPr>
        <p:spPr>
          <a:xfrm>
            <a:off x="1201003" y="147908"/>
            <a:ext cx="63462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1800" b="1" dirty="0"/>
              <a:t>الدرس الحادي عشر: </a:t>
            </a:r>
            <a:r>
              <a:rPr lang="ar-AE" sz="1800" b="1" dirty="0">
                <a:solidFill>
                  <a:srgbClr val="000000"/>
                </a:solidFill>
                <a:ea typeface="Calibri" panose="020F0502020204030204" pitchFamily="34" charset="0"/>
              </a:rPr>
              <a:t>يعيد تدوير المنتجات الزراعية لإنتاج سماد عضوي للنباتات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C3EC549C034E9ED420EACB854202" ma:contentTypeVersion="4" ma:contentTypeDescription="Create a new document." ma:contentTypeScope="" ma:versionID="c46c09302f75407da99f20029f9850ed">
  <xsd:schema xmlns:xsd="http://www.w3.org/2001/XMLSchema" xmlns:xs="http://www.w3.org/2001/XMLSchema" xmlns:p="http://schemas.microsoft.com/office/2006/metadata/properties" xmlns:ns2="936ad9a7-844e-47a6-8066-c45e3a580f35" targetNamespace="http://schemas.microsoft.com/office/2006/metadata/properties" ma:root="true" ma:fieldsID="b84e57b5cb3088a60d6ca242ee5fad1c" ns2:_="">
    <xsd:import namespace="936ad9a7-844e-47a6-8066-c45e3a580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d9a7-844e-47a6-8066-c45e3a580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1549B-2AEC-463D-838D-1116419E50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C3135F8-3C68-44C4-B2EF-60A5D459A2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DDCF0D-4777-4E89-9FF8-8AC5B26887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ad9a7-844e-47a6-8066-c45e3a580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Mansoor Mohammed Nasser AlFarsi</cp:lastModifiedBy>
  <cp:revision>6</cp:revision>
  <dcterms:created xsi:type="dcterms:W3CDTF">2023-07-03T20:07:26Z</dcterms:created>
  <dcterms:modified xsi:type="dcterms:W3CDTF">2024-01-12T05:32:11Z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0x0101002779C3EC549C034E9ED420EACB854202</vt:lpwstr>
  </property>
</Properties>
</file>